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C7D2-8FC8-E8F9-BD72-3E93844FF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CB696-62B5-BB45-6704-0CA2E68D4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080E2-A704-F8FF-A416-5F8E98F7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9965F-F7D9-3D58-3E49-74271199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AF2C-9748-784D-F910-AEBB8968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8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A0A2-EFB3-A72A-C80B-FCE07072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51678-D23F-325D-BE11-5E72E776E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8832D-1599-A5AD-A9C6-C22F87CB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C42B2-EFFB-B06D-B2C9-CF8CD1DD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BA449-AC55-76A9-8682-4EBF2139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9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F4639-C661-064D-7392-211D443F2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031FE-F14F-7E09-935F-255E8451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1562-2534-BCF1-7EC2-BDBC09B8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4433A-979A-DB3D-EBEB-D1160420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16507-F140-512B-BB1E-7F6EA5FB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5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8AED-CE49-E6C0-2039-91593538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1B6C5-314A-6747-12B0-5698175A0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7BA28-68E4-CC03-1F4B-59408F4F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BD410-266D-4B06-D8F6-176C55D2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56D86-D2DA-EE3E-6E29-DEB82094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21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6ECB-2F09-BED6-E884-A774334E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5166E-D86D-DFEF-0ED1-7648A289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328D2-7388-F06F-1B0D-A2BF41CA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206C-0962-6558-5380-F47B1A9D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8ADCD-923E-7072-5F4F-874F4B21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8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36B4-CAEC-9E6E-43B7-4265E183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DC8D6-6C5C-5D28-3F1D-5A327649F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E9673-C5D3-1E5C-D736-CA418A4D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AC642-47E2-843E-F754-58C06C6D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2665F-3E86-297C-F6D4-36A56C96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10A13-81F3-03C6-0CDA-564D5681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11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4BA9-5EAE-CB66-4AD4-0BE062C4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BA52F-CE66-DCEA-E2EB-6F0551552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EA0E7-6085-E76C-0D7C-3D5384929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05F7C-F96F-C006-1F4E-997DDD0A1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90825-7B1E-8918-6BC8-C6C946399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A78C7-F73D-EC6F-8CCB-7AA207A4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5095C-8032-5612-9D2D-AC108F12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1B1AC-0F38-08F5-BA86-065DCAEB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9080-A84A-E3DE-D58F-C66453B2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C66E2-0F08-A538-11A3-6433C698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A25DD-91A7-4FDE-F68C-0BEC3C9C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EC8C0-ABB5-3689-128F-91871C59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2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714E2-A9B2-7941-5FD9-DCA60BC7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DB126-6129-3C50-96EF-C58BAB7B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1647-BEF6-5EDB-FF8A-CDAC2518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9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3B50-015F-28F1-BD13-3471EB5A4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B3946-E880-B7BE-5FBB-371F7FB7F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5531E-4718-05BD-2FAE-630C96E3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E26BA-C104-B56A-8F83-5BD5799A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4374B-339A-A1E1-D53B-4C844EB0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49D77-8F03-70D2-E2B7-8825696A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2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3DD6E-294A-A3E8-5BC1-936F4D29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44C626-3BE3-D8E8-5084-D8E8BC410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A269B-0FB9-3D59-CA1B-C35187CA8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4B0F8-53E3-B063-1D5B-6F5969D2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BD049-26D7-04FD-EB36-5FA54646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2455E-AA79-A74C-CA1E-169BCA8E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1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3F1F2-A79E-A12A-3B60-6BF72D4F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9150-647B-9AEC-99A5-E7AA387BF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1D40-0260-B8B6-663C-D445D5433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8D3E7E-0C6A-4994-BF6E-0F705AF8BE2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FEE00-1189-16E1-0B71-DE9D343D2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A8327-2026-2527-A290-16D6D3995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85FEA-C9B4-4667-B6B6-51613B9F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0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ACBF13-D327-64DE-78A1-3F1B433EB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710" y="2662816"/>
            <a:ext cx="9144000" cy="766184"/>
          </a:xfrm>
        </p:spPr>
        <p:txBody>
          <a:bodyPr/>
          <a:lstStyle/>
          <a:p>
            <a:r>
              <a:rPr lang="en-GB" dirty="0"/>
              <a:t>We delivered all the food that we had collected in October 2025 to Sherborne Food Bank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80435-797F-AA97-D9B3-A3387EB5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17673" cy="2314248"/>
          </a:xfrm>
          <a:prstGeom prst="rect">
            <a:avLst/>
          </a:prstGeom>
        </p:spPr>
      </p:pic>
      <p:pic>
        <p:nvPicPr>
          <p:cNvPr id="9" name="Picture 8" descr="A group of kids in uniform standing around a table with food&#10;&#10;AI-generated content may be incorrect.">
            <a:extLst>
              <a:ext uri="{FF2B5EF4-FFF2-40B4-BE49-F238E27FC236}">
                <a16:creationId xmlns:a16="http://schemas.microsoft.com/office/drawing/2014/main" id="{007281E3-7B6A-7540-891F-469B06774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-1"/>
            <a:ext cx="3048000" cy="2276593"/>
          </a:xfrm>
          <a:prstGeom prst="rect">
            <a:avLst/>
          </a:prstGeom>
        </p:spPr>
      </p:pic>
      <p:pic>
        <p:nvPicPr>
          <p:cNvPr id="11" name="Picture 10" descr="A group of kids in blue shirts&#10;&#10;AI-generated content may be incorrect.">
            <a:extLst>
              <a:ext uri="{FF2B5EF4-FFF2-40B4-BE49-F238E27FC236}">
                <a16:creationId xmlns:a16="http://schemas.microsoft.com/office/drawing/2014/main" id="{61311624-AFA1-6BB0-D22E-D47A9DDF7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3048000" cy="2276593"/>
          </a:xfrm>
          <a:prstGeom prst="rect">
            <a:avLst/>
          </a:prstGeom>
        </p:spPr>
      </p:pic>
      <p:sp>
        <p:nvSpPr>
          <p:cNvPr id="7" name="AutoShape 2" descr="Image preview">
            <a:extLst>
              <a:ext uri="{FF2B5EF4-FFF2-40B4-BE49-F238E27FC236}">
                <a16:creationId xmlns:a16="http://schemas.microsoft.com/office/drawing/2014/main" id="{26E73E39-776D-3B3B-C14A-20FC506A1C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BE7A83-5D68-8088-D180-355591572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95259"/>
            <a:ext cx="5249008" cy="3162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E04735-12A7-7DCD-FA36-46C087CB3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4290" y="3704674"/>
            <a:ext cx="4437710" cy="3153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2E5AA1-51EB-B1A4-19BA-27794E996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884" y="4323996"/>
            <a:ext cx="3267531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0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Regan</dc:creator>
  <cp:lastModifiedBy>Lisa Regan</cp:lastModifiedBy>
  <cp:revision>2</cp:revision>
  <dcterms:created xsi:type="dcterms:W3CDTF">2025-10-13T09:54:59Z</dcterms:created>
  <dcterms:modified xsi:type="dcterms:W3CDTF">2025-10-15T13:36:34Z</dcterms:modified>
</cp:coreProperties>
</file>