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0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1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7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9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0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0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94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Eco Committee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worship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30/09/21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61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5153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</a:rPr>
              <a:t>How should we treat plants/ trees and wildlife in our school grounds?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15478CD-96CE-4171-BEB3-03B38509C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4426" y="2407818"/>
            <a:ext cx="4790574" cy="359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40EF0-0C29-4725-AFE2-344163B7E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03" y="2384337"/>
            <a:ext cx="4717394" cy="14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387114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Eco Committee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Who is your class representative?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Meet us!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95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387114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4600" dirty="0">
                <a:solidFill>
                  <a:srgbClr val="FFFFFF"/>
                </a:solidFill>
              </a:rPr>
              <a:t>The Eco Committee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vision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To encourage the whole school community to protect, explore and appreciate our environment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387114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4600" dirty="0">
                <a:solidFill>
                  <a:srgbClr val="FFFFFF"/>
                </a:solidFill>
              </a:rPr>
              <a:t>Recycling</a:t>
            </a:r>
            <a:br>
              <a:rPr lang="en-GB" sz="4600" dirty="0">
                <a:solidFill>
                  <a:srgbClr val="FFFFFF"/>
                </a:solidFill>
              </a:rPr>
            </a:b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1. try to reuse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2. what can go in our recycling bins in the class room?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3. Tough stuff bin</a:t>
            </a:r>
            <a:br>
              <a:rPr lang="en-GB" sz="4600" dirty="0">
                <a:solidFill>
                  <a:srgbClr val="FFFFFF"/>
                </a:solidFill>
              </a:rPr>
            </a:br>
            <a:r>
              <a:rPr lang="en-GB" sz="4600" dirty="0">
                <a:solidFill>
                  <a:srgbClr val="FFFFFF"/>
                </a:solidFill>
              </a:rPr>
              <a:t>4. food waste at break and school dinners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5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5153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</a:rPr>
              <a:t>Eco committee photo competition</a:t>
            </a: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1. autumn theme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2. can be wildlife/ landscapes/ still life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3. free to enter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4. prize for ks1/ ks2 and adults</a:t>
            </a:r>
            <a:br>
              <a:rPr lang="en-GB" sz="3600" dirty="0">
                <a:solidFill>
                  <a:srgbClr val="FFFFFF"/>
                </a:solidFill>
              </a:rPr>
            </a:br>
            <a:r>
              <a:rPr lang="en-GB" sz="3600" dirty="0">
                <a:solidFill>
                  <a:srgbClr val="FFFFFF"/>
                </a:solidFill>
              </a:rPr>
              <a:t>5. entries in on Thursday 4</a:t>
            </a:r>
            <a:r>
              <a:rPr lang="en-GB" sz="3600" baseline="30000" dirty="0">
                <a:solidFill>
                  <a:srgbClr val="FFFFFF"/>
                </a:solidFill>
              </a:rPr>
              <a:t>th</a:t>
            </a:r>
            <a:r>
              <a:rPr lang="en-GB" sz="3600" dirty="0">
                <a:solidFill>
                  <a:srgbClr val="FFFFFF"/>
                </a:solidFill>
              </a:rPr>
              <a:t> November accompanied by an entry form (this gives you half- term)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55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5153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</a:rPr>
              <a:t>How should we treat plants/ trees and wildlife in our school grounds?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5615842-473F-45D2-85C4-EAEB92A3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40" y="2401905"/>
            <a:ext cx="4628130" cy="3471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E7D8EB-D9F9-41F6-AA00-827EA02F1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8126" y="2638743"/>
            <a:ext cx="4346073" cy="325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5153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</a:rPr>
              <a:t>How should we treat plants/ trees and wildlife in our school grounds?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90CB003-67DB-4506-B0CA-D34AA8408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8" y="1977086"/>
            <a:ext cx="4766510" cy="3574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5808F-DC98-4CF1-97E6-7E9881933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130942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5153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</a:rPr>
              <a:t>How should we treat plants/ trees and wildlife in our school grounds?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544891D-2827-4205-A4D9-BF4376B79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394" y="2617035"/>
            <a:ext cx="4626811" cy="3470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D93D2-C797-4042-BB4C-4F6DAAF61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9277" y="2461775"/>
            <a:ext cx="4336737" cy="32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orthern lights over a lake and hills">
            <a:extLst>
              <a:ext uri="{FF2B5EF4-FFF2-40B4-BE49-F238E27FC236}">
                <a16:creationId xmlns:a16="http://schemas.microsoft.com/office/drawing/2014/main" id="{3048A053-D2B7-4293-A4D9-B53FE3BE2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230A3-0F3A-4533-A2D6-03545F13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871758"/>
            <a:ext cx="9906000" cy="5153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</a:rPr>
              <a:t>How should we treat plants/ trees and wildlife in our school grounds?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8BBD5-AEB8-42A7-BEEF-D3D58BB9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B621BC0-BEA3-4072-B03C-091C59D9B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63" y="2482390"/>
            <a:ext cx="4766509" cy="3574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18349-A677-4776-88DE-D06A106E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48" y="2257925"/>
            <a:ext cx="4286545" cy="3214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E862C3-D8D9-4F83-94F3-52361FCDC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50" y="2437381"/>
            <a:ext cx="3807994" cy="2855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BEF02C-F07E-4A77-BC0D-D56AF4088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54" y="4630511"/>
            <a:ext cx="2350160" cy="176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9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1B282F"/>
      </a:dk2>
      <a:lt2>
        <a:srgbClr val="F1F3F0"/>
      </a:lt2>
      <a:accent1>
        <a:srgbClr val="944DC3"/>
      </a:accent1>
      <a:accent2>
        <a:srgbClr val="5742B4"/>
      </a:accent2>
      <a:accent3>
        <a:srgbClr val="4D68C3"/>
      </a:accent3>
      <a:accent4>
        <a:srgbClr val="3B87B1"/>
      </a:accent4>
      <a:accent5>
        <a:srgbClr val="4BBEB7"/>
      </a:accent5>
      <a:accent6>
        <a:srgbClr val="3BB179"/>
      </a:accent6>
      <a:hlink>
        <a:srgbClr val="3698A4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211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Calisto MT</vt:lpstr>
      <vt:lpstr>Univers Condensed</vt:lpstr>
      <vt:lpstr>ChronicleVTI</vt:lpstr>
      <vt:lpstr>Eco Committee worship 30/09/21</vt:lpstr>
      <vt:lpstr>Eco Committee  Who is your class representative? Meet us!</vt:lpstr>
      <vt:lpstr>The Eco Committee vision To encourage the whole school community to protect, explore and appreciate our environment</vt:lpstr>
      <vt:lpstr>Recycling  1. try to reuse 2. what can go in our recycling bins in the class room? 3. Tough stuff bin 4. food waste at break and school dinners</vt:lpstr>
      <vt:lpstr>Eco committee photo competition  1. autumn theme 2. can be wildlife/ landscapes/ still life 3. free to enter 4. prize for ks1/ ks2 and adults 5. entries in on Thursday 4th November accompanied by an entry form (this gives you half- term) </vt:lpstr>
      <vt:lpstr>How should we treat plants/ trees and wildlife in our school grounds? </vt:lpstr>
      <vt:lpstr>How should we treat plants/ trees and wildlife in our school grounds? </vt:lpstr>
      <vt:lpstr>How should we treat plants/ trees and wildlife in our school grounds? </vt:lpstr>
      <vt:lpstr>How should we treat plants/ trees and wildlife in our school grounds? </vt:lpstr>
      <vt:lpstr>How should we treat plants/ trees and wildlife in our school grounds?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 Committee worship 30/09/21</dc:title>
  <dc:creator>Sarah Barnes</dc:creator>
  <cp:lastModifiedBy>Sarah Barnes</cp:lastModifiedBy>
  <cp:revision>3</cp:revision>
  <dcterms:created xsi:type="dcterms:W3CDTF">2021-09-26T14:46:42Z</dcterms:created>
  <dcterms:modified xsi:type="dcterms:W3CDTF">2021-09-29T07:09:34Z</dcterms:modified>
</cp:coreProperties>
</file>