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329" r:id="rId4"/>
    <p:sldId id="260" r:id="rId5"/>
    <p:sldId id="259" r:id="rId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37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34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0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200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642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606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32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99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66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201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77612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060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8532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126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935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426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9694C-7616-4734-B3FC-49E5973B97A3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A4566F5-F917-456A-A227-2B5A7AF5EA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95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C3C6E-8710-45E7-8CD4-4994454D5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810" y="61671"/>
            <a:ext cx="10515600" cy="1325563"/>
          </a:xfrm>
        </p:spPr>
        <p:txBody>
          <a:bodyPr/>
          <a:lstStyle/>
          <a:p>
            <a:r>
              <a:rPr lang="en-GB" dirty="0"/>
              <a:t>We are here to help you</a:t>
            </a:r>
          </a:p>
        </p:txBody>
      </p:sp>
      <p:pic>
        <p:nvPicPr>
          <p:cNvPr id="35" name="Picture 34" descr="A black and yellow hat&#10;&#10;AI-generated content may be incorrect.">
            <a:extLst>
              <a:ext uri="{FF2B5EF4-FFF2-40B4-BE49-F238E27FC236}">
                <a16:creationId xmlns:a16="http://schemas.microsoft.com/office/drawing/2014/main" id="{6A444BD2-5F12-6A63-8325-9190DBC0A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6" b="18398"/>
          <a:stretch/>
        </p:blipFill>
        <p:spPr>
          <a:xfrm>
            <a:off x="7666579" y="2688447"/>
            <a:ext cx="1867638" cy="23642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A58A42-B843-BC2D-8919-3EC40A08E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705" y="1072032"/>
            <a:ext cx="2150226" cy="26877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1A2A1B-2990-41D6-3468-CFB549A0BF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956" y="1064570"/>
            <a:ext cx="2150226" cy="26877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0C2B43-0135-273D-974B-997A16BBD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43" y="3870561"/>
            <a:ext cx="2150226" cy="26877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667F1C-5518-106E-FCD4-1DD12A3922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54" y="1087047"/>
            <a:ext cx="2150226" cy="26877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019828-CF87-6009-BD65-09CF4DC201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705" y="3870560"/>
            <a:ext cx="2150226" cy="26877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863C3B3-9C48-53DF-E85F-19BAB353BDEE}"/>
              </a:ext>
            </a:extLst>
          </p:cNvPr>
          <p:cNvSpPr txBox="1"/>
          <p:nvPr/>
        </p:nvSpPr>
        <p:spPr>
          <a:xfrm>
            <a:off x="5297955" y="3895155"/>
            <a:ext cx="2150225" cy="26877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723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F50A5-477E-4BC1-8D4F-E1559E63C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277" y="597351"/>
            <a:ext cx="8596668" cy="1320800"/>
          </a:xfrm>
        </p:spPr>
        <p:txBody>
          <a:bodyPr/>
          <a:lstStyle/>
          <a:p>
            <a:r>
              <a:rPr lang="en-GB" dirty="0"/>
              <a:t>What is happening at lunchtimes?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6B6AF3-2692-4287-870F-A42D299AE4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025334"/>
              </p:ext>
            </p:extLst>
          </p:nvPr>
        </p:nvGraphicFramePr>
        <p:xfrm>
          <a:off x="568036" y="1597660"/>
          <a:ext cx="8153781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381">
                  <a:extLst>
                    <a:ext uri="{9D8B030D-6E8A-4147-A177-3AD203B41FA5}">
                      <a16:colId xmlns:a16="http://schemas.microsoft.com/office/drawing/2014/main" val="73095807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688604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85257809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63004434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219616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Friday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71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Choir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Cross-country running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Netball 5/6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Tag rugby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Dodgeball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97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Netball 3/4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Positivity club</a:t>
                      </a:r>
                    </a:p>
                    <a:p>
                      <a:pPr algn="ctr"/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91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Basketball</a:t>
                      </a:r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Parachute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Obstacle course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Target practice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11824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algn="ctr"/>
                      <a:r>
                        <a:rPr lang="en-GB" dirty="0"/>
                        <a:t>Plus everyday our ambassadors will put out lots of exciting equipment for you to enjoy playing with.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7884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CC9630B4-E8A0-4CBA-B7DA-688ADEDA3206}"/>
              </a:ext>
            </a:extLst>
          </p:cNvPr>
          <p:cNvSpPr txBox="1">
            <a:spLocks/>
          </p:cNvSpPr>
          <p:nvPr/>
        </p:nvSpPr>
        <p:spPr>
          <a:xfrm>
            <a:off x="279054" y="5810023"/>
            <a:ext cx="9299286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/>
              <a:t>No need to sign up. Just turn up and join in!</a:t>
            </a:r>
          </a:p>
        </p:txBody>
      </p:sp>
    </p:spTree>
    <p:extLst>
      <p:ext uri="{BB962C8B-B14F-4D97-AF65-F5344CB8AC3E}">
        <p14:creationId xmlns:p14="http://schemas.microsoft.com/office/powerpoint/2010/main" val="324158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CEBAB-4D6D-332A-F8F9-F68C93E9F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-324814"/>
            <a:ext cx="7766936" cy="1646302"/>
          </a:xfrm>
        </p:spPr>
        <p:txBody>
          <a:bodyPr/>
          <a:lstStyle/>
          <a:p>
            <a:r>
              <a:rPr lang="en-GB" dirty="0"/>
              <a:t>Respect and be thankful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48A5633-636A-F165-5F85-B291BD3AEE7B}"/>
              </a:ext>
            </a:extLst>
          </p:cNvPr>
          <p:cNvSpPr txBox="1">
            <a:spLocks/>
          </p:cNvSpPr>
          <p:nvPr/>
        </p:nvSpPr>
        <p:spPr>
          <a:xfrm>
            <a:off x="4405746" y="2424545"/>
            <a:ext cx="4558146" cy="25611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3200" dirty="0"/>
              <a:t>Please remember, the Bronze Ambassadors are giving up their lunch time to provide fun activities for you.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B2E1A0-58DA-71C8-C55E-949554EE5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255" y="2328421"/>
            <a:ext cx="3350636" cy="335063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1B73EFA-D264-900E-5A51-EAFF8002B658}"/>
              </a:ext>
            </a:extLst>
          </p:cNvPr>
          <p:cNvSpPr txBox="1">
            <a:spLocks/>
          </p:cNvSpPr>
          <p:nvPr/>
        </p:nvSpPr>
        <p:spPr>
          <a:xfrm>
            <a:off x="1044555" y="5679057"/>
            <a:ext cx="7766936" cy="8858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3200" dirty="0"/>
              <a:t>Please, remember your school values.</a:t>
            </a:r>
          </a:p>
        </p:txBody>
      </p:sp>
    </p:spTree>
    <p:extLst>
      <p:ext uri="{BB962C8B-B14F-4D97-AF65-F5344CB8AC3E}">
        <p14:creationId xmlns:p14="http://schemas.microsoft.com/office/powerpoint/2010/main" val="2742218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CEBAB-4D6D-332A-F8F9-F68C93E9FB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-324814"/>
            <a:ext cx="7766936" cy="1646302"/>
          </a:xfrm>
        </p:spPr>
        <p:txBody>
          <a:bodyPr/>
          <a:lstStyle/>
          <a:p>
            <a:r>
              <a:rPr lang="en-GB" dirty="0"/>
              <a:t>Personal Challenges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AF352B-4FDA-7984-31B2-DAD47CEBE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1501597"/>
            <a:ext cx="7766936" cy="1096899"/>
          </a:xfrm>
        </p:spPr>
        <p:txBody>
          <a:bodyPr>
            <a:normAutofit/>
          </a:bodyPr>
          <a:lstStyle/>
          <a:p>
            <a:r>
              <a:rPr lang="en-GB" sz="2400" dirty="0"/>
              <a:t>New challenge every Monday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6B4399-247D-0755-D162-D200DD496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175" y="2985654"/>
            <a:ext cx="2610294" cy="328069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48A5633-636A-F165-5F85-B291BD3AEE7B}"/>
              </a:ext>
            </a:extLst>
          </p:cNvPr>
          <p:cNvSpPr txBox="1">
            <a:spLocks/>
          </p:cNvSpPr>
          <p:nvPr/>
        </p:nvSpPr>
        <p:spPr>
          <a:xfrm>
            <a:off x="4090610" y="3436354"/>
            <a:ext cx="5183393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GB" sz="3200" dirty="0"/>
              <a:t>Demonstrate </a:t>
            </a:r>
            <a:r>
              <a:rPr lang="en-GB" sz="3200" b="1" dirty="0"/>
              <a:t>stamina</a:t>
            </a:r>
            <a:r>
              <a:rPr lang="en-GB" sz="3200" dirty="0"/>
              <a:t> and </a:t>
            </a:r>
            <a:r>
              <a:rPr lang="en-GB" sz="3200" b="1" dirty="0"/>
              <a:t>energy</a:t>
            </a:r>
            <a:r>
              <a:rPr lang="en-GB" sz="3200" dirty="0"/>
              <a:t> and win Lena for your class.</a:t>
            </a:r>
          </a:p>
        </p:txBody>
      </p:sp>
    </p:spTree>
    <p:extLst>
      <p:ext uri="{BB962C8B-B14F-4D97-AF65-F5344CB8AC3E}">
        <p14:creationId xmlns:p14="http://schemas.microsoft.com/office/powerpoint/2010/main" val="2392570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F50A5-477E-4BC1-8D4F-E1559E63C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Please remember…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9154-7E09-48CF-BA74-774C5D91E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800" dirty="0"/>
              <a:t>Fridays are FOOTBALL FREE!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2800" dirty="0"/>
              <a:t>You must ask us for equipment – do not help yourself!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2800" dirty="0"/>
              <a:t>If you have any other ideas, come and speak to us.</a:t>
            </a:r>
          </a:p>
          <a:p>
            <a:endParaRPr lang="en-GB" sz="2800" dirty="0"/>
          </a:p>
          <a:p>
            <a:r>
              <a:rPr lang="en-GB" sz="2800" dirty="0"/>
              <a:t>Please do let us know if you accidentally lose a ball over the fence. If we lose too many, we can’t have any out.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3998978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122</TotalTime>
  <Words>174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Facet</vt:lpstr>
      <vt:lpstr>We are here to help you</vt:lpstr>
      <vt:lpstr>What is happening at lunchtimes?</vt:lpstr>
      <vt:lpstr>Respect and be thankful</vt:lpstr>
      <vt:lpstr>Personal Challenges</vt:lpstr>
      <vt:lpstr>Please remember…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Bronze Ambassadors</dc:title>
  <dc:creator>Rio Parsons</dc:creator>
  <cp:lastModifiedBy>Chris Grant Peterkin</cp:lastModifiedBy>
  <cp:revision>26</cp:revision>
  <cp:lastPrinted>2026-09-30T16:28:50Z</cp:lastPrinted>
  <dcterms:created xsi:type="dcterms:W3CDTF">2023-09-11T11:49:13Z</dcterms:created>
  <dcterms:modified xsi:type="dcterms:W3CDTF">2026-09-30T17:03:29Z</dcterms:modified>
</cp:coreProperties>
</file>