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70" r:id="rId5"/>
    <p:sldId id="271" r:id="rId6"/>
    <p:sldId id="262" r:id="rId7"/>
    <p:sldId id="272" r:id="rId8"/>
    <p:sldId id="273" r:id="rId9"/>
    <p:sldId id="274" r:id="rId10"/>
    <p:sldId id="276" r:id="rId11"/>
    <p:sldId id="275" r:id="rId12"/>
    <p:sldId id="259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16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4B2F-3E5A-421B-8ED4-4E3039AC2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680960" cy="1463040"/>
          </a:xfrm>
        </p:spPr>
        <p:txBody>
          <a:bodyPr>
            <a:normAutofit/>
          </a:bodyPr>
          <a:lstStyle/>
          <a:p>
            <a:pPr algn="ctr"/>
            <a:r>
              <a:rPr lang="en-GB" sz="7200" dirty="0"/>
              <a:t>topaz class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8159F-56F7-40B7-858F-2DE7B26FC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9670" y="4960137"/>
            <a:ext cx="3021330" cy="146304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2023/24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7C1D35-1D89-4361-90B3-6F102071BBB1}"/>
              </a:ext>
            </a:extLst>
          </p:cNvPr>
          <p:cNvSpPr txBox="1">
            <a:spLocks/>
          </p:cNvSpPr>
          <p:nvPr/>
        </p:nvSpPr>
        <p:spPr>
          <a:xfrm>
            <a:off x="1105786" y="9915511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dirty="0"/>
              <a:t>topaz class</a:t>
            </a:r>
          </a:p>
        </p:txBody>
      </p:sp>
      <p:pic>
        <p:nvPicPr>
          <p:cNvPr id="7" name="x_Picture 3" descr="1517504928742_Email">
            <a:extLst>
              <a:ext uri="{FF2B5EF4-FFF2-40B4-BE49-F238E27FC236}">
                <a16:creationId xmlns:a16="http://schemas.microsoft.com/office/drawing/2014/main" id="{990DB1D1-D10D-4E82-8EAE-998449B5F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9" y="4960137"/>
            <a:ext cx="952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49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D637-B2EC-41F2-A3C7-4F8F4E06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DC46-36CC-4E30-81FF-6F84B8A2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4400" dirty="0"/>
              <a:t>Years 1 &amp; 2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B8C6B-B9F2-4F10-921E-1D16EF86D1A3}"/>
              </a:ext>
            </a:extLst>
          </p:cNvPr>
          <p:cNvSpPr txBox="1"/>
          <p:nvPr/>
        </p:nvSpPr>
        <p:spPr>
          <a:xfrm>
            <a:off x="1725880" y="1520041"/>
            <a:ext cx="87402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u="sng" dirty="0"/>
          </a:p>
          <a:p>
            <a:r>
              <a:rPr lang="en-US" sz="3200" u="sng" dirty="0"/>
              <a:t>Phonics Spellings: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bookmark with spelling taken from the sound we have been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Sent out </a:t>
            </a:r>
            <a:r>
              <a:rPr lang="en-US" sz="3200" dirty="0"/>
              <a:t>Friday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TEST</a:t>
            </a:r>
            <a:r>
              <a:rPr lang="en-US" sz="3200" dirty="0"/>
              <a:t> – the following Friday </a:t>
            </a:r>
          </a:p>
          <a:p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04053-1BD2-464B-AABC-1B7A9CC945A2}"/>
              </a:ext>
            </a:extLst>
          </p:cNvPr>
          <p:cNvSpPr/>
          <p:nvPr/>
        </p:nvSpPr>
        <p:spPr>
          <a:xfrm>
            <a:off x="1638795" y="893104"/>
            <a:ext cx="4195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HOME LEARNING</a:t>
            </a:r>
          </a:p>
        </p:txBody>
      </p:sp>
    </p:spTree>
    <p:extLst>
      <p:ext uri="{BB962C8B-B14F-4D97-AF65-F5344CB8AC3E}">
        <p14:creationId xmlns:p14="http://schemas.microsoft.com/office/powerpoint/2010/main" val="106163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D637-B2EC-41F2-A3C7-4F8F4E06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DC46-36CC-4E30-81FF-6F84B8A2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4400" dirty="0"/>
              <a:t>Years 1 &amp; 2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B8C6B-B9F2-4F10-921E-1D16EF86D1A3}"/>
              </a:ext>
            </a:extLst>
          </p:cNvPr>
          <p:cNvSpPr txBox="1"/>
          <p:nvPr/>
        </p:nvSpPr>
        <p:spPr>
          <a:xfrm>
            <a:off x="1021278" y="1520041"/>
            <a:ext cx="94448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Maths: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task sheet </a:t>
            </a:r>
            <a:r>
              <a:rPr lang="en-US" sz="3200" u="sng" dirty="0"/>
              <a:t>every 2 weeks </a:t>
            </a:r>
            <a:r>
              <a:rPr lang="en-US" sz="3200" dirty="0">
                <a:solidFill>
                  <a:srgbClr val="00B0F0"/>
                </a:solidFill>
              </a:rPr>
              <a:t>sent out </a:t>
            </a:r>
            <a:r>
              <a:rPr lang="en-US" sz="3200" dirty="0"/>
              <a:t>on a Wednesday and </a:t>
            </a:r>
            <a:r>
              <a:rPr lang="en-US" sz="3200" dirty="0">
                <a:solidFill>
                  <a:srgbClr val="00B0F0"/>
                </a:solidFill>
              </a:rPr>
              <a:t>due back </a:t>
            </a:r>
            <a:r>
              <a:rPr lang="en-US" sz="3200" dirty="0"/>
              <a:t>the following Wednesday </a:t>
            </a:r>
            <a:r>
              <a:rPr lang="en-US" sz="2400" dirty="0"/>
              <a:t>(based on previous learning)</a:t>
            </a:r>
          </a:p>
          <a:p>
            <a:r>
              <a:rPr lang="en-US" sz="3200" u="sng" dirty="0"/>
              <a:t>Writing a class story :</a:t>
            </a:r>
          </a:p>
          <a:p>
            <a:r>
              <a:rPr lang="en-US" sz="3200" dirty="0"/>
              <a:t>Take home on a Friday and return by Wednesday the following week. Write about your adventures with Nutty.</a:t>
            </a:r>
          </a:p>
          <a:p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04053-1BD2-464B-AABC-1B7A9CC945A2}"/>
              </a:ext>
            </a:extLst>
          </p:cNvPr>
          <p:cNvSpPr/>
          <p:nvPr/>
        </p:nvSpPr>
        <p:spPr>
          <a:xfrm>
            <a:off x="1638795" y="893104"/>
            <a:ext cx="4195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HOME LEARNING</a:t>
            </a:r>
          </a:p>
        </p:txBody>
      </p:sp>
    </p:spTree>
    <p:extLst>
      <p:ext uri="{BB962C8B-B14F-4D97-AF65-F5344CB8AC3E}">
        <p14:creationId xmlns:p14="http://schemas.microsoft.com/office/powerpoint/2010/main" val="309707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D637-B2EC-41F2-A3C7-4F8F4E06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DC46-36CC-4E30-81FF-6F84B8A2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4400" dirty="0"/>
              <a:t>Years 1 &amp; 2</a:t>
            </a:r>
          </a:p>
          <a:p>
            <a:endParaRPr lang="en-GB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76E64D6-1AA0-4385-AE3D-D3283961B7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069" b="23069"/>
          <a:stretch>
            <a:fillRect/>
          </a:stretch>
        </p:blipFill>
        <p:spPr>
          <a:xfrm>
            <a:off x="457200" y="0"/>
            <a:ext cx="7502030" cy="48807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2A06D8-631B-4288-9834-E2F1CE2102FF}"/>
              </a:ext>
            </a:extLst>
          </p:cNvPr>
          <p:cNvSpPr/>
          <p:nvPr/>
        </p:nvSpPr>
        <p:spPr>
          <a:xfrm>
            <a:off x="7959229" y="3244334"/>
            <a:ext cx="2823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N</a:t>
            </a:r>
            <a:r>
              <a:rPr lang="en-GB" sz="4000" dirty="0"/>
              <a:t>utty </a:t>
            </a:r>
          </a:p>
        </p:txBody>
      </p:sp>
    </p:spTree>
    <p:extLst>
      <p:ext uri="{BB962C8B-B14F-4D97-AF65-F5344CB8AC3E}">
        <p14:creationId xmlns:p14="http://schemas.microsoft.com/office/powerpoint/2010/main" val="363058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D637-B2EC-41F2-A3C7-4F8F4E06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DC46-36CC-4E30-81FF-6F84B8A2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4400" dirty="0"/>
              <a:t>Years 1 &amp; 2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B8C6B-B9F2-4F10-921E-1D16EF86D1A3}"/>
              </a:ext>
            </a:extLst>
          </p:cNvPr>
          <p:cNvSpPr txBox="1"/>
          <p:nvPr/>
        </p:nvSpPr>
        <p:spPr>
          <a:xfrm>
            <a:off x="1353788" y="1520041"/>
            <a:ext cx="9112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Certificates Friday Assembly</a:t>
            </a:r>
          </a:p>
          <a:p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04053-1BD2-464B-AABC-1B7A9CC945A2}"/>
              </a:ext>
            </a:extLst>
          </p:cNvPr>
          <p:cNvSpPr/>
          <p:nvPr/>
        </p:nvSpPr>
        <p:spPr>
          <a:xfrm>
            <a:off x="1638795" y="893104"/>
            <a:ext cx="1582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GEMS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6D4E4-BD52-4BEE-8F8E-E6AA9BB30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057" y="2606044"/>
            <a:ext cx="3974337" cy="1858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FD1B72-EA42-4139-ABB7-F7683D0A2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18" y="2801328"/>
            <a:ext cx="3617238" cy="1663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042437-EBF8-48AB-9B15-0885485E8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641" y="1149160"/>
            <a:ext cx="2070571" cy="20054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CECFEB-594C-4902-B433-BFEE4BA5E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094" y="3142765"/>
            <a:ext cx="1983117" cy="19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2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D637-B2EC-41F2-A3C7-4F8F4E06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DC46-36CC-4E30-81FF-6F84B8A2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4400" dirty="0"/>
              <a:t>Years 1 &amp; 2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B8C6B-B9F2-4F10-921E-1D16EF86D1A3}"/>
              </a:ext>
            </a:extLst>
          </p:cNvPr>
          <p:cNvSpPr txBox="1"/>
          <p:nvPr/>
        </p:nvSpPr>
        <p:spPr>
          <a:xfrm>
            <a:off x="1353788" y="1520041"/>
            <a:ext cx="91123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Individual Stickers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Table Stars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Certificates Friday Assembly</a:t>
            </a:r>
          </a:p>
          <a:p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04053-1BD2-464B-AABC-1B7A9CC945A2}"/>
              </a:ext>
            </a:extLst>
          </p:cNvPr>
          <p:cNvSpPr/>
          <p:nvPr/>
        </p:nvSpPr>
        <p:spPr>
          <a:xfrm>
            <a:off x="1638795" y="893104"/>
            <a:ext cx="24856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REWARDS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01BF8F-EAE9-4FEC-BC97-77BF5F87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38" y="3429000"/>
            <a:ext cx="1181100" cy="1410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C5E8F4-2634-47A5-9C19-D5469801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572" y="101051"/>
            <a:ext cx="2359640" cy="50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1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D637-B2EC-41F2-A3C7-4F8F4E06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DC46-36CC-4E30-81FF-6F84B8A2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4400" dirty="0"/>
              <a:t>Years 1 &amp; 2</a:t>
            </a:r>
          </a:p>
          <a:p>
            <a:endParaRPr lang="en-GB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7B20524-7993-4956-ADC4-749421833F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33" b="10833"/>
          <a:stretch>
            <a:fillRect/>
          </a:stretch>
        </p:blipFill>
        <p:spPr>
          <a:xfrm>
            <a:off x="79248" y="102870"/>
            <a:ext cx="11731752" cy="4400507"/>
          </a:xfrm>
        </p:spPr>
      </p:pic>
    </p:spTree>
    <p:extLst>
      <p:ext uri="{BB962C8B-B14F-4D97-AF65-F5344CB8AC3E}">
        <p14:creationId xmlns:p14="http://schemas.microsoft.com/office/powerpoint/2010/main" val="336038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D637-B2EC-41F2-A3C7-4F8F4E06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DC46-36CC-4E30-81FF-6F84B8A2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4400" dirty="0"/>
              <a:t>Years 1 &amp; 2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B8C6B-B9F2-4F10-921E-1D16EF86D1A3}"/>
              </a:ext>
            </a:extLst>
          </p:cNvPr>
          <p:cNvSpPr txBox="1"/>
          <p:nvPr/>
        </p:nvSpPr>
        <p:spPr>
          <a:xfrm>
            <a:off x="1638795" y="1662545"/>
            <a:ext cx="76120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Teacher – Mrs Skea-Strachan</a:t>
            </a:r>
          </a:p>
          <a:p>
            <a:r>
              <a:rPr lang="en-US" sz="3200" dirty="0"/>
              <a:t>Teaching Assistants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Mrs Parkinson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Miss Hopkins</a:t>
            </a:r>
            <a:endParaRPr lang="en-GB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04053-1BD2-464B-AABC-1B7A9CC945A2}"/>
              </a:ext>
            </a:extLst>
          </p:cNvPr>
          <p:cNvSpPr/>
          <p:nvPr/>
        </p:nvSpPr>
        <p:spPr>
          <a:xfrm>
            <a:off x="1638795" y="893104"/>
            <a:ext cx="42867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OUR CLASS TEAM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6B0FB-49DA-4834-97CA-DD37E5DCE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953" y="166255"/>
            <a:ext cx="33718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0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D637-B2EC-41F2-A3C7-4F8F4E06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DC46-36CC-4E30-81FF-6F84B8A2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4400" dirty="0"/>
              <a:t>Years 1 &amp; 2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B8C6B-B9F2-4F10-921E-1D16EF86D1A3}"/>
              </a:ext>
            </a:extLst>
          </p:cNvPr>
          <p:cNvSpPr txBox="1"/>
          <p:nvPr/>
        </p:nvSpPr>
        <p:spPr>
          <a:xfrm>
            <a:off x="457201" y="688769"/>
            <a:ext cx="983870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Routine</a:t>
            </a:r>
          </a:p>
          <a:p>
            <a:r>
              <a:rPr lang="en-US" sz="2400" dirty="0"/>
              <a:t>Each morning we follow the same routine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Fluency Grammar during registration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Phonics and handwriting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English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Break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Maths fluency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Lunch</a:t>
            </a:r>
          </a:p>
          <a:p>
            <a:r>
              <a:rPr lang="en-US" sz="3200" dirty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2301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D637-B2EC-41F2-A3C7-4F8F4E06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DC46-36CC-4E30-81FF-6F84B8A2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4400" dirty="0"/>
              <a:t>Years 1 &amp; 2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B8C6B-B9F2-4F10-921E-1D16EF86D1A3}"/>
              </a:ext>
            </a:extLst>
          </p:cNvPr>
          <p:cNvSpPr txBox="1"/>
          <p:nvPr/>
        </p:nvSpPr>
        <p:spPr>
          <a:xfrm>
            <a:off x="1638795" y="1662545"/>
            <a:ext cx="7612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Monday : </a:t>
            </a:r>
            <a:r>
              <a:rPr lang="en-US" sz="3200" dirty="0"/>
              <a:t>Computing, Art &amp; DT</a:t>
            </a:r>
          </a:p>
          <a:p>
            <a:r>
              <a:rPr lang="en-US" sz="3200" dirty="0">
                <a:solidFill>
                  <a:srgbClr val="FFC000"/>
                </a:solidFill>
              </a:rPr>
              <a:t>Tuesday: </a:t>
            </a:r>
            <a:r>
              <a:rPr lang="en-US" sz="3200" dirty="0"/>
              <a:t>RE, PE &amp; Music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Wednesday: </a:t>
            </a:r>
            <a:r>
              <a:rPr lang="en-US" sz="3200" dirty="0"/>
              <a:t>Forest School and PSHE</a:t>
            </a:r>
          </a:p>
          <a:p>
            <a:r>
              <a:rPr lang="en-US" sz="3200" dirty="0">
                <a:solidFill>
                  <a:srgbClr val="7030A0"/>
                </a:solidFill>
              </a:rPr>
              <a:t>Thursday: </a:t>
            </a:r>
            <a:r>
              <a:rPr lang="en-US" sz="3200" dirty="0"/>
              <a:t>PE &amp; Humanities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Friday: </a:t>
            </a:r>
            <a:r>
              <a:rPr lang="en-US" sz="3200" dirty="0"/>
              <a:t>Science &amp; Guided Reading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04053-1BD2-464B-AABC-1B7A9CC945A2}"/>
              </a:ext>
            </a:extLst>
          </p:cNvPr>
          <p:cNvSpPr/>
          <p:nvPr/>
        </p:nvSpPr>
        <p:spPr>
          <a:xfrm>
            <a:off x="1638795" y="893104"/>
            <a:ext cx="2393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Timetable</a:t>
            </a:r>
          </a:p>
        </p:txBody>
      </p:sp>
    </p:spTree>
    <p:extLst>
      <p:ext uri="{BB962C8B-B14F-4D97-AF65-F5344CB8AC3E}">
        <p14:creationId xmlns:p14="http://schemas.microsoft.com/office/powerpoint/2010/main" val="380780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BF5C-FD7B-4DF6-A4C4-206A6DC6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00395-81D2-4204-92EE-FAF036A63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8966" y="4960138"/>
            <a:ext cx="3902034" cy="1463040"/>
          </a:xfrm>
        </p:spPr>
        <p:txBody>
          <a:bodyPr>
            <a:normAutofit/>
          </a:bodyPr>
          <a:lstStyle/>
          <a:p>
            <a:r>
              <a:rPr lang="en-US" sz="4400" dirty="0"/>
              <a:t>3 times a week </a:t>
            </a:r>
            <a:endParaRPr lang="en-GB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95EFA-CD4D-448E-A9D6-90CB3FF49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74" y="1731138"/>
            <a:ext cx="7191375" cy="33957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B9D294-70A6-42BD-B79F-F913136A2958}"/>
              </a:ext>
            </a:extLst>
          </p:cNvPr>
          <p:cNvSpPr/>
          <p:nvPr/>
        </p:nvSpPr>
        <p:spPr>
          <a:xfrm>
            <a:off x="1647175" y="522514"/>
            <a:ext cx="29723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</a:rPr>
              <a:t>S</a:t>
            </a:r>
            <a:r>
              <a:rPr lang="en-GB" sz="4400" dirty="0">
                <a:solidFill>
                  <a:prstClr val="black"/>
                </a:solidFill>
              </a:rPr>
              <a:t>tormbreak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4E7932-11CF-44AF-81F9-D859B9FC0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18" y="145225"/>
            <a:ext cx="5031056" cy="22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5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D637-B2EC-41F2-A3C7-4F8F4E06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DC46-36CC-4E30-81FF-6F84B8A2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4400" dirty="0"/>
              <a:t>Years 1 &amp; 2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B8C6B-B9F2-4F10-921E-1D16EF86D1A3}"/>
              </a:ext>
            </a:extLst>
          </p:cNvPr>
          <p:cNvSpPr txBox="1"/>
          <p:nvPr/>
        </p:nvSpPr>
        <p:spPr>
          <a:xfrm>
            <a:off x="1638795" y="1662545"/>
            <a:ext cx="76120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Forest School Kit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PE kit in school every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Reading book and reading record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/>
              <a:t>Please</a:t>
            </a:r>
            <a:r>
              <a:rPr lang="en-US" sz="3200" dirty="0"/>
              <a:t> LABEL EVERYTHING!!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04053-1BD2-464B-AABC-1B7A9CC945A2}"/>
              </a:ext>
            </a:extLst>
          </p:cNvPr>
          <p:cNvSpPr/>
          <p:nvPr/>
        </p:nvSpPr>
        <p:spPr>
          <a:xfrm>
            <a:off x="1638795" y="893104"/>
            <a:ext cx="678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Things your children will need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B1641-52D6-4B48-BD58-5DBAFD0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976806"/>
            <a:ext cx="2447820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3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D637-B2EC-41F2-A3C7-4F8F4E06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DC46-36CC-4E30-81FF-6F84B8A2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4400" dirty="0"/>
              <a:t>Years 1 &amp; 2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B8C6B-B9F2-4F10-921E-1D16EF86D1A3}"/>
              </a:ext>
            </a:extLst>
          </p:cNvPr>
          <p:cNvSpPr txBox="1"/>
          <p:nvPr/>
        </p:nvSpPr>
        <p:spPr>
          <a:xfrm>
            <a:off x="1725880" y="1520041"/>
            <a:ext cx="87402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Fluency book – Love of reading book </a:t>
            </a:r>
          </a:p>
          <a:p>
            <a:r>
              <a:rPr lang="en-US" sz="2000" dirty="0"/>
              <a:t>(a book they like to read and find a little easier, therefore tend to enjoy reading)</a:t>
            </a:r>
          </a:p>
          <a:p>
            <a:endParaRPr lang="en-US" sz="2000" dirty="0"/>
          </a:p>
          <a:p>
            <a:r>
              <a:rPr lang="en-US" sz="3200" dirty="0"/>
              <a:t>Decoding book – Linked to phonics learning</a:t>
            </a:r>
          </a:p>
          <a:p>
            <a:r>
              <a:rPr lang="en-US" sz="2000" dirty="0"/>
              <a:t>(we have taught them the skills to decode this)</a:t>
            </a:r>
          </a:p>
          <a:p>
            <a:endParaRPr lang="en-US" sz="2000" dirty="0"/>
          </a:p>
          <a:p>
            <a:r>
              <a:rPr lang="en-US" sz="3200" dirty="0"/>
              <a:t>Please bring book and record to school every day</a:t>
            </a:r>
          </a:p>
          <a:p>
            <a:r>
              <a:rPr lang="en-US" sz="2000" dirty="0"/>
              <a:t>If you would like to come and listen to readers please do let us know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04053-1BD2-464B-AABC-1B7A9CC945A2}"/>
              </a:ext>
            </a:extLst>
          </p:cNvPr>
          <p:cNvSpPr/>
          <p:nvPr/>
        </p:nvSpPr>
        <p:spPr>
          <a:xfrm>
            <a:off x="1638795" y="893104"/>
            <a:ext cx="23310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73722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D637-B2EC-41F2-A3C7-4F8F4E06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DC46-36CC-4E30-81FF-6F84B8A2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4400" dirty="0"/>
              <a:t>Years 1 &amp; 2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B8C6B-B9F2-4F10-921E-1D16EF86D1A3}"/>
              </a:ext>
            </a:extLst>
          </p:cNvPr>
          <p:cNvSpPr txBox="1"/>
          <p:nvPr/>
        </p:nvSpPr>
        <p:spPr>
          <a:xfrm>
            <a:off x="1725880" y="1520041"/>
            <a:ext cx="87402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u="sng" dirty="0"/>
          </a:p>
          <a:p>
            <a:r>
              <a:rPr lang="en-US" sz="3200" u="sng" dirty="0"/>
              <a:t>Phonics Workbooks: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workbook based on the sound we have been learning.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Sent out </a:t>
            </a:r>
            <a:r>
              <a:rPr lang="en-US" sz="3200" dirty="0"/>
              <a:t>on a Friday,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Due back </a:t>
            </a:r>
            <a:r>
              <a:rPr lang="en-US" sz="3200" dirty="0"/>
              <a:t>the following Friday.</a:t>
            </a:r>
          </a:p>
          <a:p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04053-1BD2-464B-AABC-1B7A9CC945A2}"/>
              </a:ext>
            </a:extLst>
          </p:cNvPr>
          <p:cNvSpPr/>
          <p:nvPr/>
        </p:nvSpPr>
        <p:spPr>
          <a:xfrm>
            <a:off x="1638795" y="893104"/>
            <a:ext cx="4195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HOME LEARNING</a:t>
            </a:r>
          </a:p>
        </p:txBody>
      </p:sp>
    </p:spTree>
    <p:extLst>
      <p:ext uri="{BB962C8B-B14F-4D97-AF65-F5344CB8AC3E}">
        <p14:creationId xmlns:p14="http://schemas.microsoft.com/office/powerpoint/2010/main" val="1728326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267</TotalTime>
  <Words>350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Tw Cen MT</vt:lpstr>
      <vt:lpstr>Tw Cen MT Condensed</vt:lpstr>
      <vt:lpstr>Wingdings 3</vt:lpstr>
      <vt:lpstr>Integral</vt:lpstr>
      <vt:lpstr>topaz class</vt:lpstr>
      <vt:lpstr>Welcome</vt:lpstr>
      <vt:lpstr>Welcome</vt:lpstr>
      <vt:lpstr>Welcome</vt:lpstr>
      <vt:lpstr>Welcome</vt:lpstr>
      <vt:lpstr>WELCOME</vt:lpstr>
      <vt:lpstr>Welcome</vt:lpstr>
      <vt:lpstr>Welcome</vt:lpstr>
      <vt:lpstr>Welcome</vt:lpstr>
      <vt:lpstr>Welcome</vt:lpstr>
      <vt:lpstr>Welcome</vt:lpstr>
      <vt:lpstr>Welcome</vt:lpstr>
      <vt:lpstr>Welcome</vt:lpstr>
      <vt:lpstr>Welcome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topaz class</dc:title>
  <dc:creator>Emma Skea-Strachan</dc:creator>
  <cp:lastModifiedBy>Emma Skea-Strachan</cp:lastModifiedBy>
  <cp:revision>17</cp:revision>
  <dcterms:created xsi:type="dcterms:W3CDTF">2023-08-23T13:29:44Z</dcterms:created>
  <dcterms:modified xsi:type="dcterms:W3CDTF">2023-09-12T15:09:10Z</dcterms:modified>
</cp:coreProperties>
</file>